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41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5632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97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168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281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82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4533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699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0589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51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738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982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C6D6E-8B90-4898-BEA1-0F140D955C2B}" type="datetimeFigureOut">
              <a:rPr lang="es-MX" smtClean="0"/>
              <a:t>17/09/2020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755C2-A794-4C54-8791-721753EB20F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87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424" t="16856" r="20002" b="5124"/>
          <a:stretch/>
        </p:blipFill>
        <p:spPr>
          <a:xfrm>
            <a:off x="264919" y="205164"/>
            <a:ext cx="11665010" cy="658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126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CTIS 122</dc:creator>
  <cp:lastModifiedBy>CTIS 122</cp:lastModifiedBy>
  <cp:revision>2</cp:revision>
  <dcterms:created xsi:type="dcterms:W3CDTF">2020-09-17T16:28:48Z</dcterms:created>
  <dcterms:modified xsi:type="dcterms:W3CDTF">2020-09-17T16:35:26Z</dcterms:modified>
</cp:coreProperties>
</file>